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5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1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8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3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0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2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98D55-84C1-4DED-8312-BD24B68C4F69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B34E3-2CAD-4F82-BB77-09073B9E8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1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1.emf"/><Relationship Id="rId4" Type="http://schemas.openxmlformats.org/officeDocument/2006/relationships/image" Target="../media/image3.tiff"/><Relationship Id="rId9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Development of </a:t>
            </a:r>
            <a:r>
              <a:rPr lang="en-US" sz="4000" b="1" dirty="0" err="1"/>
              <a:t>NAS_mRNA_ESCC</a:t>
            </a:r>
            <a:endParaRPr lang="en-US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24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Choose the right doses of NFE2L2 siRNA for dose-dependent inhibition of NRF2 expression: NRF2 siRNA and NRF2 Western</a:t>
            </a:r>
          </a:p>
          <a:p>
            <a:r>
              <a:rPr lang="en-US" dirty="0"/>
              <a:t>Choose 5 doses </a:t>
            </a:r>
            <a:r>
              <a:rPr lang="fi-FI" dirty="0"/>
              <a:t>to prepare RNA samples (4 samples/group). Also include 4 samples of pyrimethamine-treated samples.</a:t>
            </a:r>
          </a:p>
          <a:p>
            <a:r>
              <a:rPr lang="fi-FI" dirty="0"/>
              <a:t>24 samples for RNAseq</a:t>
            </a:r>
          </a:p>
          <a:p>
            <a:pPr lvl="1"/>
            <a:r>
              <a:rPr lang="fi-FI" dirty="0"/>
              <a:t>Correlate NFE2L2 mRNA/protein levels with other mRNA levels to identify NRF2-responsive genes </a:t>
            </a:r>
          </a:p>
          <a:p>
            <a:pPr lvl="1"/>
            <a:r>
              <a:rPr lang="fi-FI" dirty="0"/>
              <a:t>Refer to DEGs (K70 vs NK70 RNAseq)</a:t>
            </a:r>
          </a:p>
          <a:p>
            <a:pPr lvl="1"/>
            <a:r>
              <a:rPr lang="fi-FI" dirty="0"/>
              <a:t>Refer to NRF2 ChIPseq (K70)</a:t>
            </a:r>
          </a:p>
          <a:p>
            <a:r>
              <a:rPr lang="fi-FI" dirty="0"/>
              <a:t>Develop an algorithm for the calculation of NAS_mRNA</a:t>
            </a:r>
          </a:p>
          <a:p>
            <a:r>
              <a:rPr lang="fi-FI" dirty="0"/>
              <a:t>Calculate NAS_mRNA of 4 pyrimethamine-treated samples</a:t>
            </a:r>
          </a:p>
          <a:p>
            <a:r>
              <a:rPr lang="en-US" dirty="0"/>
              <a:t>Calculate </a:t>
            </a:r>
            <a:r>
              <a:rPr lang="en-US" dirty="0" err="1"/>
              <a:t>NAS_mRNA</a:t>
            </a:r>
            <a:r>
              <a:rPr lang="en-US" dirty="0"/>
              <a:t> of 22 ESCC cell lines in CCLE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8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Dose-finding experiment with NFE2L2 siRNA (KYSE70)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5" t="57051" r="41858" b="38205"/>
          <a:stretch/>
        </p:blipFill>
        <p:spPr>
          <a:xfrm>
            <a:off x="6035919" y="2303584"/>
            <a:ext cx="2132461" cy="325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0" t="68974" r="42183" b="26795"/>
          <a:stretch/>
        </p:blipFill>
        <p:spPr>
          <a:xfrm>
            <a:off x="6036140" y="2715265"/>
            <a:ext cx="2132240" cy="290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37262" r="53490" b="58461"/>
          <a:stretch/>
        </p:blipFill>
        <p:spPr>
          <a:xfrm>
            <a:off x="1547446" y="2715265"/>
            <a:ext cx="1724759" cy="293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0" t="36832" r="31874" b="58334"/>
          <a:stretch/>
        </p:blipFill>
        <p:spPr>
          <a:xfrm>
            <a:off x="3737183" y="2696124"/>
            <a:ext cx="1807833" cy="331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8" t="25770" r="53393" b="70000"/>
          <a:stretch/>
        </p:blipFill>
        <p:spPr>
          <a:xfrm>
            <a:off x="1547446" y="2338753"/>
            <a:ext cx="1707173" cy="290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0" t="25193" r="33038" b="70000"/>
          <a:stretch/>
        </p:blipFill>
        <p:spPr>
          <a:xfrm>
            <a:off x="3745522" y="2303584"/>
            <a:ext cx="1799494" cy="3297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9667" y="2741285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GAPDH (36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kDa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1628" y="2355718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NRF2 (85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kDa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2001838" y="3249613"/>
          <a:ext cx="5140325" cy="349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ism 6" r:id="rId9" imgW="5528083" imgH="3756767" progId="Prism6.Document">
                  <p:embed/>
                </p:oleObj>
              </mc:Choice>
              <mc:Fallback>
                <p:oleObj name="Prism 6" r:id="rId9" imgW="5528083" imgH="3756767" progId="Prism6.Document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01838" y="3249613"/>
                        <a:ext cx="5140325" cy="349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29666" y="2102641"/>
            <a:ext cx="2968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NFE2L2 siRNA                    0   0.33  0.67 1.33  2.67  4.16  8.30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5552" y="2123903"/>
            <a:ext cx="18710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  0   0.33  0.67 1.33  2.67  4.16  8.30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35919" y="2108999"/>
            <a:ext cx="2479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 0    0.33    0.67    1.33    2.67   4.16    8.30     </a:t>
            </a:r>
            <a:r>
              <a:rPr lang="en-US" sz="900" dirty="0" err="1"/>
              <a:t>pM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05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of </a:t>
            </a:r>
            <a:r>
              <a:rPr lang="en-US" dirty="0" err="1"/>
              <a:t>RNAseq</a:t>
            </a:r>
            <a:r>
              <a:rPr lang="en-US" dirty="0"/>
              <a:t> samples (Validated by Western)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4" t="37133" r="56591" b="58590"/>
          <a:stretch/>
        </p:blipFill>
        <p:spPr>
          <a:xfrm>
            <a:off x="1151792" y="3349501"/>
            <a:ext cx="1798170" cy="356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2" t="37088" r="40598" b="58590"/>
          <a:stretch/>
        </p:blipFill>
        <p:spPr>
          <a:xfrm>
            <a:off x="3098921" y="3348824"/>
            <a:ext cx="1793265" cy="36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5" t="72693" r="55646" b="23590"/>
          <a:stretch/>
        </p:blipFill>
        <p:spPr>
          <a:xfrm>
            <a:off x="5002358" y="3362049"/>
            <a:ext cx="1783006" cy="310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 t="72436" r="40070" b="23590"/>
          <a:stretch/>
        </p:blipFill>
        <p:spPr>
          <a:xfrm>
            <a:off x="6914768" y="3340968"/>
            <a:ext cx="1793265" cy="331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2" t="52684" r="51938" b="43333"/>
          <a:stretch/>
        </p:blipFill>
        <p:spPr>
          <a:xfrm>
            <a:off x="1151792" y="2992865"/>
            <a:ext cx="1798170" cy="3325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5" t="52769" r="36333" b="43333"/>
          <a:stretch/>
        </p:blipFill>
        <p:spPr>
          <a:xfrm>
            <a:off x="3082421" y="2987750"/>
            <a:ext cx="1809765" cy="325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 t="37948" r="51966" b="57692"/>
          <a:stretch/>
        </p:blipFill>
        <p:spPr>
          <a:xfrm>
            <a:off x="5002358" y="2949210"/>
            <a:ext cx="1793265" cy="363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37778" r="36434" b="58088"/>
          <a:stretch/>
        </p:blipFill>
        <p:spPr>
          <a:xfrm>
            <a:off x="6914769" y="2949210"/>
            <a:ext cx="1793265" cy="3451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840" y="2759318"/>
            <a:ext cx="2981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NFE2L2 siRNA          0   1.33  2.67  4.16  8.30  PYR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98" y="343238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GAPDH (36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kDa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70" y="3064113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NRF2 (85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kDa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72473" y="2760739"/>
            <a:ext cx="1956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   1.33  2.67  4.16  8.30  PYR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18498" y="2719709"/>
            <a:ext cx="1956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   1.33  2.67  4.16  8.30  PYR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7814" y="2713844"/>
            <a:ext cx="2156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   1.33  2.67  4.16  8.30  PYR  </a:t>
            </a:r>
            <a:r>
              <a:rPr lang="en-US" sz="1100" dirty="0" err="1"/>
              <a:t>pM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3307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1475</TotalTime>
  <Words>201</Words>
  <Application>Microsoft Macintosh PowerPoint</Application>
  <PresentationFormat>On-screen Show (4:3)</PresentationFormat>
  <Paragraphs>23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Prism 6</vt:lpstr>
      <vt:lpstr>Development of NAS_mRNA_ESCC</vt:lpstr>
      <vt:lpstr>Dose-finding experiment with NFE2L2 siRNA (KYSE70)</vt:lpstr>
      <vt:lpstr>Preparation of RNAseq samples (Validated by Western)</vt:lpstr>
    </vt:vector>
  </TitlesOfParts>
  <Company>North Carolina Central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NRF2siRNA at different conc. On KYSE70</dc:title>
  <dc:creator>Paiboonrungruang, Chorlada</dc:creator>
  <cp:lastModifiedBy>Li, Jianying (NIH/NIEHS) [C]</cp:lastModifiedBy>
  <cp:revision>4</cp:revision>
  <dcterms:created xsi:type="dcterms:W3CDTF">2021-03-31T21:20:11Z</dcterms:created>
  <dcterms:modified xsi:type="dcterms:W3CDTF">2021-06-25T19:22:58Z</dcterms:modified>
</cp:coreProperties>
</file>